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Spustelėkite ruošinio paantraštės stiliui keisti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D9AED-9805-4E9F-A503-E3BB486511F3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D319-BAAE-4811-9694-4488ACC0FD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D9AED-9805-4E9F-A503-E3BB486511F3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D319-BAAE-4811-9694-4488ACC0FD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D9AED-9805-4E9F-A503-E3BB486511F3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D319-BAAE-4811-9694-4488ACC0FD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D9AED-9805-4E9F-A503-E3BB486511F3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D319-BAAE-4811-9694-4488ACC0FD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D9AED-9805-4E9F-A503-E3BB486511F3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D319-BAAE-4811-9694-4488ACC0FD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D9AED-9805-4E9F-A503-E3BB486511F3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D319-BAAE-4811-9694-4488ACC0FD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D9AED-9805-4E9F-A503-E3BB486511F3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D319-BAAE-4811-9694-4488ACC0FD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D9AED-9805-4E9F-A503-E3BB486511F3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D319-BAAE-4811-9694-4488ACC0FD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D9AED-9805-4E9F-A503-E3BB486511F3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D319-BAAE-4811-9694-4488ACC0FD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D9AED-9805-4E9F-A503-E3BB486511F3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D319-BAAE-4811-9694-4488ACC0FD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D9AED-9805-4E9F-A503-E3BB486511F3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D319-BAAE-4811-9694-4488ACC0FD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21000" r="-7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D9AED-9805-4E9F-A503-E3BB486511F3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6D319-BAAE-4811-9694-4488ACC0FDD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785786" y="0"/>
            <a:ext cx="7772400" cy="3071833"/>
          </a:xfrm>
        </p:spPr>
        <p:txBody>
          <a:bodyPr/>
          <a:lstStyle/>
          <a:p>
            <a:r>
              <a:rPr lang="lt-LT" dirty="0" smtClean="0">
                <a:solidFill>
                  <a:srgbClr val="FF0000"/>
                </a:solidFill>
              </a:rPr>
              <a:t>Interviu apie buvusią močiutės profesiją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/>
              <a:t>Ką patartumėte žmonėms, norintiems rinktis šią profesiją?</a:t>
            </a:r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4857760"/>
            <a:ext cx="8229600" cy="1268403"/>
          </a:xfrm>
        </p:spPr>
        <p:txBody>
          <a:bodyPr/>
          <a:lstStyle/>
          <a:p>
            <a:r>
              <a:rPr lang="lt-LT" dirty="0">
                <a:solidFill>
                  <a:srgbClr val="FF0000"/>
                </a:solidFill>
              </a:rPr>
              <a:t>Apsišarvuot kantrybe ir nusiteikti  gauti mažą atlyginimą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4929198"/>
            <a:ext cx="8229600" cy="1196965"/>
          </a:xfrm>
        </p:spPr>
        <p:txBody>
          <a:bodyPr/>
          <a:lstStyle/>
          <a:p>
            <a:r>
              <a:rPr lang="lt-LT" dirty="0" smtClean="0">
                <a:solidFill>
                  <a:srgbClr val="FF0000"/>
                </a:solidFill>
              </a:rPr>
              <a:t>Ačiū už dėmesį, skaidres </a:t>
            </a:r>
            <a:r>
              <a:rPr lang="lt-LT" dirty="0" err="1" smtClean="0">
                <a:solidFill>
                  <a:srgbClr val="FF0000"/>
                </a:solidFill>
              </a:rPr>
              <a:t>paregė</a:t>
            </a:r>
            <a:r>
              <a:rPr lang="lt-LT" dirty="0" smtClean="0">
                <a:solidFill>
                  <a:srgbClr val="FF0000"/>
                </a:solidFill>
              </a:rPr>
              <a:t> Sandra </a:t>
            </a:r>
            <a:r>
              <a:rPr lang="lt-LT" dirty="0" err="1" smtClean="0">
                <a:solidFill>
                  <a:srgbClr val="FF0000"/>
                </a:solidFill>
              </a:rPr>
              <a:t>Kliokytė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Jus dominančios profesijos pavadinimas yra?</a:t>
            </a:r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4286256"/>
            <a:ext cx="8229600" cy="1839907"/>
          </a:xfrm>
        </p:spPr>
        <p:txBody>
          <a:bodyPr/>
          <a:lstStyle/>
          <a:p>
            <a:r>
              <a:rPr lang="lt-LT" dirty="0" smtClean="0">
                <a:solidFill>
                  <a:srgbClr val="FF0000"/>
                </a:solidFill>
              </a:rPr>
              <a:t>Dominančios profesijos pavadinimas yra laiškininkas Lietuvos pašte.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Kokios pagrindinės veiklos atliekamos darbe?</a:t>
            </a:r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697163"/>
          </a:xfrm>
        </p:spPr>
        <p:txBody>
          <a:bodyPr/>
          <a:lstStyle/>
          <a:p>
            <a:r>
              <a:rPr lang="lt-LT" dirty="0">
                <a:solidFill>
                  <a:srgbClr val="FF0000"/>
                </a:solidFill>
              </a:rPr>
              <a:t>Pristatyti kokybiškai ir laiku spaudą bei siuntas. Surinkti mokesčius, užprenumeruoti spaudą.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Kokių žinių ir sugebėjimų reikia atliekant šį darbą?</a:t>
            </a:r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4572008"/>
            <a:ext cx="8229600" cy="1554155"/>
          </a:xfrm>
        </p:spPr>
        <p:txBody>
          <a:bodyPr/>
          <a:lstStyle/>
          <a:p>
            <a:r>
              <a:rPr lang="lt-LT" dirty="0">
                <a:solidFill>
                  <a:srgbClr val="FF0000"/>
                </a:solidFill>
              </a:rPr>
              <a:t>Kruopštumo, atidumo, kantrybės, bendravimo su žmonėmis.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Kaip atrodo tipinė jūsų diena?</a:t>
            </a:r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00034" y="3857628"/>
            <a:ext cx="8229600" cy="4025897"/>
          </a:xfrm>
        </p:spPr>
        <p:txBody>
          <a:bodyPr/>
          <a:lstStyle/>
          <a:p>
            <a:r>
              <a:rPr lang="lt-LT" dirty="0">
                <a:solidFill>
                  <a:srgbClr val="FF0000"/>
                </a:solidFill>
              </a:rPr>
              <a:t>Nuvažiuoji į paštą, pasiimti atvežtą spaudą ir išvežioti. Pristatyti žmonėmis  </a:t>
            </a:r>
            <a:r>
              <a:rPr lang="lt-LT" dirty="0" smtClean="0">
                <a:solidFill>
                  <a:srgbClr val="FF0000"/>
                </a:solidFill>
              </a:rPr>
              <a:t>                             ( </a:t>
            </a:r>
            <a:r>
              <a:rPr lang="lt-LT" dirty="0">
                <a:solidFill>
                  <a:srgbClr val="FF0000"/>
                </a:solidFill>
              </a:rPr>
              <a:t>prenumeratoriams)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/>
              <a:t>Kokios yra Jūsų darbo sąlygos (darbo laikas, aplinka, reikalavimai aprangai)?</a:t>
            </a:r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3571876"/>
            <a:ext cx="8229600" cy="2554287"/>
          </a:xfrm>
        </p:spPr>
        <p:txBody>
          <a:bodyPr/>
          <a:lstStyle/>
          <a:p>
            <a:r>
              <a:rPr lang="lt-LT" dirty="0"/>
              <a:t> </a:t>
            </a:r>
            <a:r>
              <a:rPr lang="lt-LT" dirty="0">
                <a:solidFill>
                  <a:srgbClr val="FF0000"/>
                </a:solidFill>
              </a:rPr>
              <a:t>Darbo laikas: priklausomai nuo turimo etato, aplinka: spaudą pasiimi kabinete, o toliau viskas vyksta lauko sąlygomis, nepriklausomai nuo oro sąlygų. Reikalavimai aprangai: yra darbo drabužiai,.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Kaip jūs pasirengiate savo darbui?</a:t>
            </a:r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4714884"/>
            <a:ext cx="8229600" cy="1411279"/>
          </a:xfrm>
        </p:spPr>
        <p:txBody>
          <a:bodyPr/>
          <a:lstStyle/>
          <a:p>
            <a:pPr>
              <a:buNone/>
            </a:pPr>
            <a:r>
              <a:rPr lang="lt-LT" dirty="0" smtClean="0">
                <a:solidFill>
                  <a:srgbClr val="FF0000"/>
                </a:solidFill>
              </a:rPr>
              <a:t>Šiam darbui nėra specialaus pasiruošimo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lt-LT" dirty="0" smtClean="0"/>
              <a:t>Jei šiam darbui samdytumėte darbuotoją, į kokius jo gebėjimus atkreiptumėte dėmesį?</a:t>
            </a:r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4643446"/>
            <a:ext cx="8229600" cy="1482717"/>
          </a:xfrm>
        </p:spPr>
        <p:txBody>
          <a:bodyPr/>
          <a:lstStyle/>
          <a:p>
            <a:r>
              <a:rPr lang="lt-LT" dirty="0">
                <a:solidFill>
                  <a:srgbClr val="FF0000"/>
                </a:solidFill>
              </a:rPr>
              <a:t>Kruopštumą, sugebėjimą bendrauti su žmonėmis, atidumą.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/>
              <a:t>Kas Jus paskatino pasirinkti šią profesiją?</a:t>
            </a:r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4857760"/>
            <a:ext cx="8229600" cy="1268403"/>
          </a:xfrm>
        </p:spPr>
        <p:txBody>
          <a:bodyPr/>
          <a:lstStyle/>
          <a:p>
            <a:r>
              <a:rPr lang="lt-LT" dirty="0" smtClean="0">
                <a:solidFill>
                  <a:srgbClr val="FF0000"/>
                </a:solidFill>
              </a:rPr>
              <a:t>bedarbystė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192</Words>
  <Application>Microsoft Office PowerPoint</Application>
  <PresentationFormat>Demonstracija ekrane (4:3)</PresentationFormat>
  <Paragraphs>20</Paragraphs>
  <Slides>11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2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tema</vt:lpstr>
      <vt:lpstr>Interviu apie buvusią močiutės profesiją</vt:lpstr>
      <vt:lpstr>Jus dominančios profesijos pavadinimas yra?</vt:lpstr>
      <vt:lpstr>Kokios pagrindinės veiklos atliekamos darbe?</vt:lpstr>
      <vt:lpstr>Kokių žinių ir sugebėjimų reikia atliekant šį darbą?</vt:lpstr>
      <vt:lpstr>Kaip atrodo tipinė jūsų diena?</vt:lpstr>
      <vt:lpstr>Kokios yra Jūsų darbo sąlygos (darbo laikas, aplinka, reikalavimai aprangai)?</vt:lpstr>
      <vt:lpstr>Kaip jūs pasirengiate savo darbui?</vt:lpstr>
      <vt:lpstr>Jei šiam darbui samdytumėte darbuotoją, į kokius jo gebėjimus atkreiptumėte dėmesį?</vt:lpstr>
      <vt:lpstr>Kas Jus paskatino pasirinkti šią profesiją?</vt:lpstr>
      <vt:lpstr>Ką patartumėte žmonėms, norintiems rinktis šią profesiją?</vt:lpstr>
      <vt:lpstr>„PowerPoint“ pateiktis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Interviu apie buvusią močiutės profesiją</dc:title>
  <dc:creator>Acer</dc:creator>
  <cp:lastModifiedBy>Mokytojas</cp:lastModifiedBy>
  <cp:revision>3</cp:revision>
  <dcterms:created xsi:type="dcterms:W3CDTF">2020-05-19T15:21:20Z</dcterms:created>
  <dcterms:modified xsi:type="dcterms:W3CDTF">2020-06-09T10:43:52Z</dcterms:modified>
</cp:coreProperties>
</file>